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4" d="100"/>
          <a:sy n="64" d="100"/>
        </p:scale>
        <p:origin x="2334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516C9-D94E-43A1-AA50-413DCF68A615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02B1D-5052-4954-B441-B872E5402C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83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33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44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04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98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59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1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25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54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50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25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03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D2CF5-E182-461F-815B-5FA728244176}" type="datetimeFigureOut">
              <a:rPr lang="en-GB" smtClean="0"/>
              <a:t>27/04/2016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790EE-FD7C-4510-8F5D-805421CEF9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58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40" y="283128"/>
            <a:ext cx="11688661" cy="6574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1211" y="2899718"/>
            <a:ext cx="7166919" cy="155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Plugins manager Open Layers Plugin </a:t>
            </a:r>
          </a:p>
          <a:p>
            <a:r>
              <a:rPr lang="en-GB" sz="3200" dirty="0" smtClean="0">
                <a:solidFill>
                  <a:schemeClr val="bg1"/>
                </a:solidFill>
              </a:rPr>
              <a:t>Potential proxy issues – limited time</a:t>
            </a:r>
          </a:p>
          <a:p>
            <a:r>
              <a:rPr lang="en-GB" sz="3200" dirty="0" smtClean="0">
                <a:solidFill>
                  <a:schemeClr val="bg1"/>
                </a:solidFill>
              </a:rPr>
              <a:t>Back-up plan – </a:t>
            </a:r>
            <a:r>
              <a:rPr lang="en-GB" sz="3200" dirty="0" err="1" smtClean="0">
                <a:solidFill>
                  <a:schemeClr val="bg1"/>
                </a:solidFill>
              </a:rPr>
              <a:t>Wakehurst</a:t>
            </a:r>
            <a:r>
              <a:rPr lang="en-GB" sz="3200" dirty="0" smtClean="0">
                <a:solidFill>
                  <a:schemeClr val="bg1"/>
                </a:solidFill>
              </a:rPr>
              <a:t> tiff file</a:t>
            </a:r>
          </a:p>
        </p:txBody>
      </p:sp>
    </p:spTree>
    <p:extLst>
      <p:ext uri="{BB962C8B-B14F-4D97-AF65-F5344CB8AC3E}">
        <p14:creationId xmlns:p14="http://schemas.microsoft.com/office/powerpoint/2010/main" val="53784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9" y="115658"/>
            <a:ext cx="11656869" cy="6556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5947" y="1622853"/>
            <a:ext cx="4011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Layer – Create layer – New Shapefile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Toggle polygon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Change projection to EPSG 3857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Create new field called ‘Type’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Get rid of id field</a:t>
            </a:r>
          </a:p>
          <a:p>
            <a:pPr marL="514350" indent="-514350">
              <a:buAutoNum type="arabicPeriod"/>
            </a:pPr>
            <a:endParaRPr lang="en-GB" sz="32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19135" y="2150076"/>
            <a:ext cx="2001795" cy="15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45643" y="2248930"/>
            <a:ext cx="1318054" cy="159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3" y="198190"/>
            <a:ext cx="11504102" cy="6471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2995" y="925339"/>
            <a:ext cx="40118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Save in QGIS folder – in named folder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Toggle Editing – Add Feature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Outline the seed hub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Call Type A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Do the same with B and D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Save and </a:t>
            </a:r>
            <a:r>
              <a:rPr lang="en-GB" sz="3200" dirty="0" err="1" smtClean="0">
                <a:solidFill>
                  <a:schemeClr val="bg1"/>
                </a:solidFill>
              </a:rPr>
              <a:t>untoggle</a:t>
            </a:r>
            <a:r>
              <a:rPr lang="en-GB" sz="3200" dirty="0" smtClean="0">
                <a:solidFill>
                  <a:schemeClr val="bg1"/>
                </a:solidFill>
              </a:rPr>
              <a:t> editing</a:t>
            </a:r>
          </a:p>
          <a:p>
            <a:pPr marL="514350" indent="-514350">
              <a:buAutoNum type="arabicPeriod"/>
            </a:pPr>
            <a:endParaRPr lang="en-GB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0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" y="121293"/>
            <a:ext cx="11502452" cy="6470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497" y="1094199"/>
            <a:ext cx="4011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How big is our study area?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Vector – Geometry tools – Export/Add Geometry columns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Calculate using Project CRS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Measurements in m2</a:t>
            </a:r>
          </a:p>
        </p:txBody>
      </p:sp>
    </p:spTree>
    <p:extLst>
      <p:ext uri="{BB962C8B-B14F-4D97-AF65-F5344CB8AC3E}">
        <p14:creationId xmlns:p14="http://schemas.microsoft.com/office/powerpoint/2010/main" val="58134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40" y="275300"/>
            <a:ext cx="11187659" cy="6293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497" y="1453963"/>
            <a:ext cx="4011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Add regular sample points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Vector – Research Tools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Input boundary layer and 100m spacing (0.0001)</a:t>
            </a:r>
          </a:p>
        </p:txBody>
      </p:sp>
    </p:spTree>
    <p:extLst>
      <p:ext uri="{BB962C8B-B14F-4D97-AF65-F5344CB8AC3E}">
        <p14:creationId xmlns:p14="http://schemas.microsoft.com/office/powerpoint/2010/main" val="180689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1" y="129290"/>
            <a:ext cx="11682334" cy="6571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497" y="1453963"/>
            <a:ext cx="4011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Need to get rid of the ones outside the boundary. 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Vector –Research Tools – Selection by Location</a:t>
            </a:r>
          </a:p>
          <a:p>
            <a:pPr marL="514350" indent="-514350">
              <a:buAutoNum type="arabicPeriod"/>
            </a:pPr>
            <a:endParaRPr lang="en-GB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0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9" y="0"/>
            <a:ext cx="11833016" cy="6656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9497" y="1453963"/>
            <a:ext cx="40118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Open attribute table – Invert selection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Toggle editing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Delete</a:t>
            </a:r>
          </a:p>
          <a:p>
            <a:pPr marL="514350" indent="-514350">
              <a:buAutoNum type="arabicPeriod"/>
            </a:pPr>
            <a:r>
              <a:rPr lang="en-GB" sz="3200" dirty="0" smtClean="0">
                <a:solidFill>
                  <a:schemeClr val="bg1"/>
                </a:solidFill>
              </a:rPr>
              <a:t>Save and </a:t>
            </a:r>
            <a:r>
              <a:rPr lang="en-GB" sz="3200" dirty="0" err="1" smtClean="0">
                <a:solidFill>
                  <a:schemeClr val="bg1"/>
                </a:solidFill>
              </a:rPr>
              <a:t>untoggle</a:t>
            </a:r>
            <a:r>
              <a:rPr lang="en-GB" sz="3200" dirty="0" smtClean="0">
                <a:solidFill>
                  <a:schemeClr val="bg1"/>
                </a:solidFill>
              </a:rPr>
              <a:t> edit</a:t>
            </a:r>
          </a:p>
          <a:p>
            <a:pPr marL="514350" indent="-514350">
              <a:buAutoNum type="arabicPeriod"/>
            </a:pPr>
            <a:endParaRPr lang="en-GB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7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96" y="229002"/>
            <a:ext cx="11345171" cy="6381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484" y="363915"/>
            <a:ext cx="401182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/>
              <a:t>Inputting survey points to GPS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Open attribute table – toggle editing – field calculator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Create new field – title is name (small casing!) - text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Search for </a:t>
            </a:r>
            <a:r>
              <a:rPr lang="en-GB" sz="3200" dirty="0" err="1" smtClean="0"/>
              <a:t>concat</a:t>
            </a:r>
            <a:endParaRPr lang="en-GB" sz="3200" dirty="0" smtClean="0"/>
          </a:p>
          <a:p>
            <a:pPr marL="514350" indent="-514350">
              <a:buAutoNum type="arabicPeriod"/>
            </a:pPr>
            <a:r>
              <a:rPr lang="en-GB" sz="3200" dirty="0" err="1" smtClean="0"/>
              <a:t>Concat</a:t>
            </a:r>
            <a:r>
              <a:rPr lang="en-GB" sz="3200" dirty="0" smtClean="0"/>
              <a:t>(‘WK’, $</a:t>
            </a:r>
            <a:r>
              <a:rPr lang="en-GB" sz="3200" dirty="0" err="1" smtClean="0"/>
              <a:t>rownum</a:t>
            </a:r>
            <a:r>
              <a:rPr lang="en-GB" sz="3200" dirty="0" smtClean="0"/>
              <a:t>)</a:t>
            </a:r>
          </a:p>
          <a:p>
            <a:pPr marL="514350" indent="-514350">
              <a:buAutoNum type="arabi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60573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4" y="159271"/>
            <a:ext cx="11602386" cy="65263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78118"/>
            <a:ext cx="40118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GB" sz="3200" dirty="0" smtClean="0"/>
              <a:t>Right click the layer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Save as GPX file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Save to the folder of choice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When press ok, it will try and add the layer again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Select Waypoints</a:t>
            </a:r>
          </a:p>
          <a:p>
            <a:pPr marL="514350" indent="-514350">
              <a:buAutoNum type="arabicPeriod"/>
            </a:pPr>
            <a:r>
              <a:rPr lang="en-GB" sz="3200" dirty="0" smtClean="0"/>
              <a:t>Good way of seeing if it’s done it or not</a:t>
            </a:r>
          </a:p>
          <a:p>
            <a:pPr marL="514350" indent="-514350">
              <a:buAutoNum type="arabi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93584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220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Aisyah Faruk</dc:creator>
  <cp:lastModifiedBy>Aisyah Faruk</cp:lastModifiedBy>
  <cp:revision>6</cp:revision>
  <cp:lastPrinted>2016-04-27T17:39:07Z</cp:lastPrinted>
  <dcterms:created xsi:type="dcterms:W3CDTF">2016-04-27T16:49:41Z</dcterms:created>
  <dcterms:modified xsi:type="dcterms:W3CDTF">2016-04-27T17:39:26Z</dcterms:modified>
</cp:coreProperties>
</file>